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66" r:id="rId4"/>
    <p:sldId id="258" r:id="rId5"/>
    <p:sldId id="260" r:id="rId6"/>
    <p:sldId id="259" r:id="rId7"/>
    <p:sldId id="267" r:id="rId8"/>
    <p:sldId id="261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79"/>
    <p:restoredTop sz="94829"/>
  </p:normalViewPr>
  <p:slideViewPr>
    <p:cSldViewPr snapToGrid="0" snapToObjects="1">
      <p:cViewPr>
        <p:scale>
          <a:sx n="101" d="100"/>
          <a:sy n="101" d="100"/>
        </p:scale>
        <p:origin x="144" y="3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jpg>
</file>

<file path=ppt/media/image11.jpg>
</file>

<file path=ppt/media/image12.jpg>
</file>

<file path=ppt/media/image13.jpg>
</file>

<file path=ppt/media/image14.tiff>
</file>

<file path=ppt/media/image15.tiff>
</file>

<file path=ppt/media/image2.tiff>
</file>

<file path=ppt/media/image3.pn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L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D064BC-2676-3D4B-826D-61C7B91A1F6E}" type="datetimeFigureOut">
              <a:rPr lang="en-LK" smtClean="0"/>
              <a:t>2/24/20</a:t>
            </a:fld>
            <a:endParaRPr lang="en-L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L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L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0021C2-09F9-9840-BDFF-5EDB4077E784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3228624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021C2-09F9-9840-BDFF-5EDB4077E784}" type="slidenum">
              <a:rPr lang="en-LK" smtClean="0"/>
              <a:t>2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887047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495B0-F06C-C34E-96BA-7D216169C31B}" type="datetimeFigureOut">
              <a:rPr lang="en-LK" smtClean="0"/>
              <a:t>2/24/20</a:t>
            </a:fld>
            <a:endParaRPr lang="en-L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EFFAB-D11B-F94D-B88E-7107A342F0CE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360982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495B0-F06C-C34E-96BA-7D216169C31B}" type="datetimeFigureOut">
              <a:rPr lang="en-LK" smtClean="0"/>
              <a:t>2/24/20</a:t>
            </a:fld>
            <a:endParaRPr lang="en-L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EFFAB-D11B-F94D-B88E-7107A342F0CE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980864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495B0-F06C-C34E-96BA-7D216169C31B}" type="datetimeFigureOut">
              <a:rPr lang="en-LK" smtClean="0"/>
              <a:t>2/24/20</a:t>
            </a:fld>
            <a:endParaRPr lang="en-L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EFFAB-D11B-F94D-B88E-7107A342F0CE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4228650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495B0-F06C-C34E-96BA-7D216169C31B}" type="datetimeFigureOut">
              <a:rPr lang="en-LK" smtClean="0"/>
              <a:t>2/24/20</a:t>
            </a:fld>
            <a:endParaRPr lang="en-L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EFFAB-D11B-F94D-B88E-7107A342F0CE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3215538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495B0-F06C-C34E-96BA-7D216169C31B}" type="datetimeFigureOut">
              <a:rPr lang="en-LK" smtClean="0"/>
              <a:t>2/24/20</a:t>
            </a:fld>
            <a:endParaRPr lang="en-L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EFFAB-D11B-F94D-B88E-7107A342F0CE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2782243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495B0-F06C-C34E-96BA-7D216169C31B}" type="datetimeFigureOut">
              <a:rPr lang="en-LK" smtClean="0"/>
              <a:t>2/24/20</a:t>
            </a:fld>
            <a:endParaRPr lang="en-L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EFFAB-D11B-F94D-B88E-7107A342F0CE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686546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495B0-F06C-C34E-96BA-7D216169C31B}" type="datetimeFigureOut">
              <a:rPr lang="en-LK" smtClean="0"/>
              <a:t>2/24/20</a:t>
            </a:fld>
            <a:endParaRPr lang="en-L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EFFAB-D11B-F94D-B88E-7107A342F0CE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2708419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495B0-F06C-C34E-96BA-7D216169C31B}" type="datetimeFigureOut">
              <a:rPr lang="en-LK" smtClean="0"/>
              <a:t>2/24/20</a:t>
            </a:fld>
            <a:endParaRPr lang="en-L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EFFAB-D11B-F94D-B88E-7107A342F0CE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2814530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495B0-F06C-C34E-96BA-7D216169C31B}" type="datetimeFigureOut">
              <a:rPr lang="en-LK" smtClean="0"/>
              <a:t>2/24/20</a:t>
            </a:fld>
            <a:endParaRPr lang="en-L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EFFAB-D11B-F94D-B88E-7107A342F0CE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127737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495B0-F06C-C34E-96BA-7D216169C31B}" type="datetimeFigureOut">
              <a:rPr lang="en-LK" smtClean="0"/>
              <a:t>2/24/20</a:t>
            </a:fld>
            <a:endParaRPr lang="en-L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EFFAB-D11B-F94D-B88E-7107A342F0CE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279872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495B0-F06C-C34E-96BA-7D216169C31B}" type="datetimeFigureOut">
              <a:rPr lang="en-LK" smtClean="0"/>
              <a:t>2/24/20</a:t>
            </a:fld>
            <a:endParaRPr lang="en-L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EFFAB-D11B-F94D-B88E-7107A342F0CE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2701250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A495B0-F06C-C34E-96BA-7D216169C31B}" type="datetimeFigureOut">
              <a:rPr lang="en-LK" smtClean="0"/>
              <a:t>2/24/20</a:t>
            </a:fld>
            <a:endParaRPr lang="en-L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L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2EFFAB-D11B-F94D-B88E-7107A342F0CE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40873189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GbpqwUUfMAQ?feature=oembed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uhdOzpblrm0?feature=oembed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2F879D5-9C61-6741-8C48-B4EDF8CE9C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LK"/>
          </a:p>
        </p:txBody>
      </p:sp>
      <p:pic>
        <p:nvPicPr>
          <p:cNvPr id="5" name="Picture 4" descr="A picture containing man, standing, holding, looking&#10;&#10;Description automatically generated">
            <a:extLst>
              <a:ext uri="{FF2B5EF4-FFF2-40B4-BE49-F238E27FC236}">
                <a16:creationId xmlns:a16="http://schemas.microsoft.com/office/drawing/2014/main" id="{76EB4FB6-A7B6-A748-A0AF-2ACB02396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813" y="0"/>
            <a:ext cx="9846374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739607-A0DC-6A4D-B52F-296A8A02A59D}"/>
              </a:ext>
            </a:extLst>
          </p:cNvPr>
          <p:cNvSpPr txBox="1"/>
          <p:nvPr/>
        </p:nvSpPr>
        <p:spPr>
          <a:xfrm>
            <a:off x="4550684" y="5257800"/>
            <a:ext cx="184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LK" sz="60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4150D0C-A9FB-D940-8C78-072988FBF880}"/>
              </a:ext>
            </a:extLst>
          </p:cNvPr>
          <p:cNvSpPr/>
          <p:nvPr/>
        </p:nvSpPr>
        <p:spPr>
          <a:xfrm>
            <a:off x="4550684" y="5166919"/>
            <a:ext cx="611731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LK" sz="6000" dirty="0"/>
              <a:t>Augmented Reality</a:t>
            </a:r>
          </a:p>
        </p:txBody>
      </p:sp>
    </p:spTree>
    <p:extLst>
      <p:ext uri="{BB962C8B-B14F-4D97-AF65-F5344CB8AC3E}">
        <p14:creationId xmlns:p14="http://schemas.microsoft.com/office/powerpoint/2010/main" val="4111946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busy city street&#10;&#10;Description automatically generated">
            <a:extLst>
              <a:ext uri="{FF2B5EF4-FFF2-40B4-BE49-F238E27FC236}">
                <a16:creationId xmlns:a16="http://schemas.microsoft.com/office/drawing/2014/main" id="{A65661B3-032D-E14E-BCEC-1525FA2F8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231" y="3655359"/>
            <a:ext cx="5826369" cy="2738106"/>
          </a:xfrm>
          <a:prstGeom prst="rect">
            <a:avLst/>
          </a:prstGeom>
        </p:spPr>
      </p:pic>
      <p:pic>
        <p:nvPicPr>
          <p:cNvPr id="5" name="Picture 4" descr="A picture containing person, indoor, holding, small&#10;&#10;Description automatically generated">
            <a:extLst>
              <a:ext uri="{FF2B5EF4-FFF2-40B4-BE49-F238E27FC236}">
                <a16:creationId xmlns:a16="http://schemas.microsoft.com/office/drawing/2014/main" id="{CC7A99E2-20CA-7D4A-AE99-91956D8B3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6959" y="464535"/>
            <a:ext cx="5160318" cy="284773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A5D8C1B-9441-2B4D-AEF5-EF5F79B568C0}"/>
              </a:ext>
            </a:extLst>
          </p:cNvPr>
          <p:cNvSpPr/>
          <p:nvPr/>
        </p:nvSpPr>
        <p:spPr>
          <a:xfrm>
            <a:off x="1459523" y="1411346"/>
            <a:ext cx="1619354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dirty="0">
                <a:latin typeface="Heebo"/>
              </a:rPr>
              <a:t>3. Business</a:t>
            </a:r>
            <a:endParaRPr lang="en-US" sz="2500" b="0" i="0" dirty="0">
              <a:effectLst/>
              <a:latin typeface="Heebo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775FBD-258A-914C-97DA-426CD232E90E}"/>
              </a:ext>
            </a:extLst>
          </p:cNvPr>
          <p:cNvSpPr/>
          <p:nvPr/>
        </p:nvSpPr>
        <p:spPr>
          <a:xfrm>
            <a:off x="7941302" y="4785885"/>
            <a:ext cx="2675669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dirty="0">
                <a:latin typeface="Heebo"/>
              </a:rPr>
              <a:t>4. </a:t>
            </a:r>
            <a:r>
              <a:rPr lang="en-US" sz="2500" dirty="0"/>
              <a:t>Tourism Industry</a:t>
            </a:r>
          </a:p>
        </p:txBody>
      </p:sp>
    </p:spTree>
    <p:extLst>
      <p:ext uri="{BB962C8B-B14F-4D97-AF65-F5344CB8AC3E}">
        <p14:creationId xmlns:p14="http://schemas.microsoft.com/office/powerpoint/2010/main" val="3359157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30098F4-8F98-0B42-B3FF-151F9B413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002" y="2052272"/>
            <a:ext cx="6451442" cy="336012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65D050E-8E10-004C-8E7E-B96B87969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5919" y="531201"/>
            <a:ext cx="3264187" cy="579559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C29ACBC-60EF-F14B-AC5B-E07A7C04C72A}"/>
              </a:ext>
            </a:extLst>
          </p:cNvPr>
          <p:cNvSpPr/>
          <p:nvPr/>
        </p:nvSpPr>
        <p:spPr>
          <a:xfrm>
            <a:off x="2245103" y="1063842"/>
            <a:ext cx="4465390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LK" sz="2500" dirty="0"/>
              <a:t>Famours AR Apps in the world.</a:t>
            </a:r>
          </a:p>
        </p:txBody>
      </p:sp>
    </p:spTree>
    <p:extLst>
      <p:ext uri="{BB962C8B-B14F-4D97-AF65-F5344CB8AC3E}">
        <p14:creationId xmlns:p14="http://schemas.microsoft.com/office/powerpoint/2010/main" val="628029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E5C2E6E-78F1-C741-830D-43403A0D22DA}"/>
              </a:ext>
            </a:extLst>
          </p:cNvPr>
          <p:cNvSpPr/>
          <p:nvPr/>
        </p:nvSpPr>
        <p:spPr>
          <a:xfrm>
            <a:off x="5148390" y="3113529"/>
            <a:ext cx="1895220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500" dirty="0">
                <a:latin typeface="Heebo"/>
              </a:rPr>
              <a:t>Tank you.</a:t>
            </a:r>
            <a:endParaRPr lang="en-LK" sz="3500" dirty="0"/>
          </a:p>
        </p:txBody>
      </p:sp>
    </p:spTree>
    <p:extLst>
      <p:ext uri="{BB962C8B-B14F-4D97-AF65-F5344CB8AC3E}">
        <p14:creationId xmlns:p14="http://schemas.microsoft.com/office/powerpoint/2010/main" val="3612176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8E93C8-0BA3-454B-ABE7-9846B26F5D77}"/>
              </a:ext>
            </a:extLst>
          </p:cNvPr>
          <p:cNvSpPr txBox="1"/>
          <p:nvPr/>
        </p:nvSpPr>
        <p:spPr>
          <a:xfrm>
            <a:off x="4093977" y="777547"/>
            <a:ext cx="400404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LK" sz="2500" dirty="0"/>
              <a:t>What is A</a:t>
            </a:r>
            <a:r>
              <a:rPr lang="en-US" sz="2500" dirty="0"/>
              <a:t>u</a:t>
            </a:r>
            <a:r>
              <a:rPr lang="en-LK" sz="2500" dirty="0"/>
              <a:t>gmented Reality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C06D0A2-F337-C847-9C93-4039494A0B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071" y="1955789"/>
            <a:ext cx="5237238" cy="374637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B078742-EF69-3C4B-B10E-08C21E604B51}"/>
              </a:ext>
            </a:extLst>
          </p:cNvPr>
          <p:cNvSpPr/>
          <p:nvPr/>
        </p:nvSpPr>
        <p:spPr>
          <a:xfrm>
            <a:off x="6626073" y="2551701"/>
            <a:ext cx="489282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Augmented Reality is an interactive experience of a real-world environment where the objects that reside in the real world are enhanced by computer-generated perceptual information, sometimes across multiple sensory modalities, including visual, auditory, haptic, somatosensory and olfactory.</a:t>
            </a:r>
            <a:endParaRPr lang="en-LK" sz="2000" dirty="0"/>
          </a:p>
        </p:txBody>
      </p:sp>
    </p:spTree>
    <p:extLst>
      <p:ext uri="{BB962C8B-B14F-4D97-AF65-F5344CB8AC3E}">
        <p14:creationId xmlns:p14="http://schemas.microsoft.com/office/powerpoint/2010/main" val="1036482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descr="magic leap whale">
            <a:hlinkClick r:id="" action="ppaction://media"/>
            <a:extLst>
              <a:ext uri="{FF2B5EF4-FFF2-40B4-BE49-F238E27FC236}">
                <a16:creationId xmlns:a16="http://schemas.microsoft.com/office/drawing/2014/main" id="{042A4612-E840-AC47-9E9C-2F501862490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859531" y="483486"/>
            <a:ext cx="10472937" cy="5891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850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holding a gun&#10;&#10;Description automatically generated">
            <a:extLst>
              <a:ext uri="{FF2B5EF4-FFF2-40B4-BE49-F238E27FC236}">
                <a16:creationId xmlns:a16="http://schemas.microsoft.com/office/drawing/2014/main" id="{87AF8D25-123F-D041-9648-BD9A60A66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8092" y="3429000"/>
            <a:ext cx="5021135" cy="2693377"/>
          </a:xfrm>
          <a:prstGeom prst="rect">
            <a:avLst/>
          </a:prstGeom>
        </p:spPr>
      </p:pic>
      <p:pic>
        <p:nvPicPr>
          <p:cNvPr id="6" name="Picture 5" descr="A picture containing person, indoor, cabinet, man&#10;&#10;Description automatically generated">
            <a:extLst>
              <a:ext uri="{FF2B5EF4-FFF2-40B4-BE49-F238E27FC236}">
                <a16:creationId xmlns:a16="http://schemas.microsoft.com/office/drawing/2014/main" id="{45EA9D60-7FF4-CF40-A9CE-B6C02F9ED1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689" y="1016620"/>
            <a:ext cx="3705911" cy="510592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17A7AC2-80EA-C74C-98DA-CFAE6392B87C}"/>
              </a:ext>
            </a:extLst>
          </p:cNvPr>
          <p:cNvSpPr txBox="1"/>
          <p:nvPr/>
        </p:nvSpPr>
        <p:spPr>
          <a:xfrm>
            <a:off x="1338092" y="1016620"/>
            <a:ext cx="428713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LK" sz="2500" dirty="0"/>
              <a:t>History of A</a:t>
            </a:r>
            <a:r>
              <a:rPr lang="en-US" sz="2500" dirty="0"/>
              <a:t>u</a:t>
            </a:r>
            <a:r>
              <a:rPr lang="en-LK" sz="2500" dirty="0"/>
              <a:t>gmented Reality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526727E-556E-EA4E-B63B-FDDD35355243}"/>
              </a:ext>
            </a:extLst>
          </p:cNvPr>
          <p:cNvSpPr txBox="1"/>
          <p:nvPr/>
        </p:nvSpPr>
        <p:spPr>
          <a:xfrm>
            <a:off x="1338092" y="1629018"/>
            <a:ext cx="52835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VR and AR were born! As theoretical concepts. It took a couple of decades for technology to catch up, and in the 1990’s AR found itself real-life applications for assisting workers with indoors assembly and maintenance.</a:t>
            </a:r>
            <a:endParaRPr lang="en-LK" sz="2500" dirty="0"/>
          </a:p>
        </p:txBody>
      </p:sp>
    </p:spTree>
    <p:extLst>
      <p:ext uri="{BB962C8B-B14F-4D97-AF65-F5344CB8AC3E}">
        <p14:creationId xmlns:p14="http://schemas.microsoft.com/office/powerpoint/2010/main" val="1580483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layer, computer, playing&#10;&#10;Description automatically generated">
            <a:extLst>
              <a:ext uri="{FF2B5EF4-FFF2-40B4-BE49-F238E27FC236}">
                <a16:creationId xmlns:a16="http://schemas.microsoft.com/office/drawing/2014/main" id="{6555EB95-4A55-3741-B8FC-F7B82B219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463" y="2486195"/>
            <a:ext cx="5963887" cy="27168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2AA2CD-50EB-B448-93E9-7FFBCB3EC6ED}"/>
              </a:ext>
            </a:extLst>
          </p:cNvPr>
          <p:cNvSpPr txBox="1"/>
          <p:nvPr/>
        </p:nvSpPr>
        <p:spPr>
          <a:xfrm>
            <a:off x="3862407" y="1166029"/>
            <a:ext cx="446718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Difference between AR and VR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488B738-C5F2-E843-BB19-3037651B17C7}"/>
              </a:ext>
            </a:extLst>
          </p:cNvPr>
          <p:cNvSpPr/>
          <p:nvPr/>
        </p:nvSpPr>
        <p:spPr>
          <a:xfrm>
            <a:off x="7243948" y="2721252"/>
            <a:ext cx="427115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Virtual reality</a:t>
            </a:r>
            <a:r>
              <a:rPr lang="en-US" sz="2000" dirty="0"/>
              <a:t> (VR) immerses users </a:t>
            </a:r>
            <a:r>
              <a:rPr lang="en-US" sz="2000" b="1" dirty="0"/>
              <a:t>in a</a:t>
            </a:r>
            <a:r>
              <a:rPr lang="en-US" sz="2000" dirty="0"/>
              <a:t> fully artificial digital environment. Augmented </a:t>
            </a:r>
            <a:r>
              <a:rPr lang="en-US" sz="2000" b="1" dirty="0"/>
              <a:t>reality</a:t>
            </a:r>
            <a:r>
              <a:rPr lang="en-US" sz="2000" dirty="0"/>
              <a:t> (AR)overlays </a:t>
            </a:r>
            <a:r>
              <a:rPr lang="en-US" sz="2000" b="1" dirty="0"/>
              <a:t>virtual</a:t>
            </a:r>
            <a:r>
              <a:rPr lang="en-US" sz="2000" dirty="0"/>
              <a:t> objects on the </a:t>
            </a:r>
            <a:r>
              <a:rPr lang="en-US" sz="2000" b="1" dirty="0"/>
              <a:t>real</a:t>
            </a:r>
            <a:r>
              <a:rPr lang="en-US" sz="2000" dirty="0"/>
              <a:t>-world environment. Mixed </a:t>
            </a:r>
            <a:r>
              <a:rPr lang="en-US" sz="2000" b="1" dirty="0"/>
              <a:t>reality</a:t>
            </a:r>
            <a:r>
              <a:rPr lang="en-US" sz="2000" dirty="0"/>
              <a:t> (MR) not just overlays but anchors </a:t>
            </a:r>
            <a:r>
              <a:rPr lang="en-US" sz="2000" b="1" dirty="0"/>
              <a:t>virtual</a:t>
            </a:r>
            <a:r>
              <a:rPr lang="en-US" sz="2000" dirty="0"/>
              <a:t> objects to the </a:t>
            </a:r>
            <a:r>
              <a:rPr lang="en-US" sz="2000" b="1" dirty="0"/>
              <a:t>real</a:t>
            </a:r>
            <a:r>
              <a:rPr lang="en-US" sz="2000" dirty="0"/>
              <a:t> world.</a:t>
            </a:r>
            <a:endParaRPr lang="en-LK" sz="2000" dirty="0"/>
          </a:p>
        </p:txBody>
      </p:sp>
    </p:spTree>
    <p:extLst>
      <p:ext uri="{BB962C8B-B14F-4D97-AF65-F5344CB8AC3E}">
        <p14:creationId xmlns:p14="http://schemas.microsoft.com/office/powerpoint/2010/main" val="2288817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ndoor, sitting, table, small&#10;&#10;Description automatically generated">
            <a:extLst>
              <a:ext uri="{FF2B5EF4-FFF2-40B4-BE49-F238E27FC236}">
                <a16:creationId xmlns:a16="http://schemas.microsoft.com/office/drawing/2014/main" id="{582041F8-82A1-4F49-9FAF-6040571DC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476250"/>
            <a:ext cx="97536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058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nline Media 2" descr="Introducing AR view">
            <a:hlinkClick r:id="" action="ppaction://media"/>
            <a:extLst>
              <a:ext uri="{FF2B5EF4-FFF2-40B4-BE49-F238E27FC236}">
                <a16:creationId xmlns:a16="http://schemas.microsoft.com/office/drawing/2014/main" id="{A4D62CCA-DA55-5141-91AA-9DE4FF2FF3C5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517650" y="1270000"/>
            <a:ext cx="9156700" cy="515064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0744AC6-B834-B24A-9D10-B7722414E2E4}"/>
              </a:ext>
            </a:extLst>
          </p:cNvPr>
          <p:cNvSpPr/>
          <p:nvPr/>
        </p:nvSpPr>
        <p:spPr>
          <a:xfrm>
            <a:off x="4174833" y="526534"/>
            <a:ext cx="38423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Heebo"/>
              </a:rPr>
              <a:t>Introducing AR Amazon For Customers </a:t>
            </a:r>
            <a:endParaRPr lang="en-LK" dirty="0"/>
          </a:p>
        </p:txBody>
      </p:sp>
    </p:spTree>
    <p:extLst>
      <p:ext uri="{BB962C8B-B14F-4D97-AF65-F5344CB8AC3E}">
        <p14:creationId xmlns:p14="http://schemas.microsoft.com/office/powerpoint/2010/main" val="640878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20FB62A-2BFB-6F46-9F2D-BA022CC3BFCB}"/>
              </a:ext>
            </a:extLst>
          </p:cNvPr>
          <p:cNvSpPr/>
          <p:nvPr/>
        </p:nvSpPr>
        <p:spPr>
          <a:xfrm>
            <a:off x="1083408" y="1453869"/>
            <a:ext cx="2638543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dirty="0">
                <a:latin typeface="Heebo"/>
              </a:rPr>
              <a:t>1. Medical Training</a:t>
            </a:r>
            <a:endParaRPr lang="en-US" sz="2500" b="0" i="0" dirty="0">
              <a:effectLst/>
              <a:latin typeface="Heebo"/>
            </a:endParaRPr>
          </a:p>
        </p:txBody>
      </p:sp>
      <p:pic>
        <p:nvPicPr>
          <p:cNvPr id="4" name="Picture 3" descr="A picture containing table, food&#10;&#10;Description automatically generated">
            <a:extLst>
              <a:ext uri="{FF2B5EF4-FFF2-40B4-BE49-F238E27FC236}">
                <a16:creationId xmlns:a16="http://schemas.microsoft.com/office/drawing/2014/main" id="{AE5D85DC-DB16-5E4C-A47F-C4027EE6B8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654" y="2476407"/>
            <a:ext cx="6642100" cy="3732125"/>
          </a:xfrm>
          <a:prstGeom prst="rect">
            <a:avLst/>
          </a:prstGeom>
        </p:spPr>
      </p:pic>
      <p:pic>
        <p:nvPicPr>
          <p:cNvPr id="6" name="Picture 5" descr="A picture containing person, table, indoor, holding&#10;&#10;Description automatically generated">
            <a:extLst>
              <a:ext uri="{FF2B5EF4-FFF2-40B4-BE49-F238E27FC236}">
                <a16:creationId xmlns:a16="http://schemas.microsoft.com/office/drawing/2014/main" id="{675F5338-32E3-5640-8EAC-431285097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1328" y="649468"/>
            <a:ext cx="4218249" cy="562707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685D454-051F-1E4F-88B6-88CDAD151BFB}"/>
              </a:ext>
            </a:extLst>
          </p:cNvPr>
          <p:cNvSpPr/>
          <p:nvPr/>
        </p:nvSpPr>
        <p:spPr>
          <a:xfrm>
            <a:off x="649654" y="831442"/>
            <a:ext cx="393043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LK" sz="3000" dirty="0"/>
              <a:t>AR Use In Real World</a:t>
            </a:r>
          </a:p>
        </p:txBody>
      </p:sp>
    </p:spTree>
    <p:extLst>
      <p:ext uri="{BB962C8B-B14F-4D97-AF65-F5344CB8AC3E}">
        <p14:creationId xmlns:p14="http://schemas.microsoft.com/office/powerpoint/2010/main" val="1454487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A3A14BC-2CF0-8C41-AEF1-3C0E9CB69F55}"/>
              </a:ext>
            </a:extLst>
          </p:cNvPr>
          <p:cNvSpPr/>
          <p:nvPr/>
        </p:nvSpPr>
        <p:spPr>
          <a:xfrm>
            <a:off x="872786" y="454242"/>
            <a:ext cx="3517053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dirty="0">
                <a:latin typeface="Heebo"/>
              </a:rPr>
              <a:t>2. Service &amp; Maintenance</a:t>
            </a:r>
            <a:endParaRPr lang="en-US" sz="2500" b="0" i="0" dirty="0">
              <a:effectLst/>
              <a:latin typeface="Heebo"/>
            </a:endParaRPr>
          </a:p>
        </p:txBody>
      </p:sp>
      <p:pic>
        <p:nvPicPr>
          <p:cNvPr id="4" name="Picture 3" descr="A hand holding a camera&#10;&#10;Description automatically generated">
            <a:extLst>
              <a:ext uri="{FF2B5EF4-FFF2-40B4-BE49-F238E27FC236}">
                <a16:creationId xmlns:a16="http://schemas.microsoft.com/office/drawing/2014/main" id="{C8005585-13C0-0045-A2A7-418307450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2618" y="1212650"/>
            <a:ext cx="7166763" cy="4777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002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521</TotalTime>
  <Words>183</Words>
  <Application>Microsoft Macintosh PowerPoint</Application>
  <PresentationFormat>Widescreen</PresentationFormat>
  <Paragraphs>16</Paragraphs>
  <Slides>12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Heebo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(s) Donsaluge Senavirathna</dc:creator>
  <cp:lastModifiedBy>(s) Donsaluge Senavirathna</cp:lastModifiedBy>
  <cp:revision>14</cp:revision>
  <dcterms:created xsi:type="dcterms:W3CDTF">2020-02-19T16:17:23Z</dcterms:created>
  <dcterms:modified xsi:type="dcterms:W3CDTF">2020-02-24T01:10:43Z</dcterms:modified>
</cp:coreProperties>
</file>